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7772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2711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5141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7568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7485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235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3134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4847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9496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7830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98847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6363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848541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4334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1270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451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94C37-5AF8-4EE1-BB37-26EC334ADE80}" type="datetimeFigureOut">
              <a:rPr lang="en-US" smtClean="0"/>
              <a:pPr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6383996-F165-40FA-AA7B-ED0C9B126F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2265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ObU4jLlPAp5cSe_H-FjSwgVRZ3p8r_aXNFYs-kH2uVA/edit?usp=shari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81837" y="271272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United States Department of Veterans Affairs.</a:t>
            </a:r>
          </a:p>
        </p:txBody>
      </p:sp>
    </p:spTree>
    <p:extLst>
      <p:ext uri="{BB962C8B-B14F-4D97-AF65-F5344CB8AC3E}">
        <p14:creationId xmlns:p14="http://schemas.microsoft.com/office/powerpoint/2010/main" xmlns="" val="3049953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Mission, Vision &amp; Values.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77334" y="1442131"/>
            <a:ext cx="8596668" cy="497173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Mission: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accomplish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President Lincoln’s promise “To care for him who shall have borne the battle and for his widow, and his orphan”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through serving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well as horning the America’s veterans (men  and women).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Vision: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offer the veterans the world-class welfares as well as services they have earned by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observing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highest values of compassion, excellence, commitment, professionalism, accountability, integrity and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stewardship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(Peterson et al., 2016).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Values: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key core values include;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Integrity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Advocacy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Respect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Commitment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Excellence</a:t>
            </a:r>
          </a:p>
        </p:txBody>
      </p:sp>
    </p:spTree>
    <p:extLst>
      <p:ext uri="{BB962C8B-B14F-4D97-AF65-F5344CB8AC3E}">
        <p14:creationId xmlns:p14="http://schemas.microsoft.com/office/powerpoint/2010/main" xmlns="" val="1517040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Services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60946"/>
            <a:ext cx="8596668" cy="388077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United States Department of Veteran Affairs offers multiple service to the men and woman of America. These entails;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insurance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Survivor benefits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Pension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Disability compensation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0602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Clientele &amp; Stakeholders</a:t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6716" y="1930400"/>
            <a:ext cx="8596668" cy="388077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Unites States Department of Veterans Affairs clientele and stakeholders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include;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Veterans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united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USA Military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their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dependants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0365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5063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963" y="1507446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Peterson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E. D., Wright, S. M., Daley, J., &amp;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Thibault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G. E.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(2016). Racial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variation in cardiac procedure use and survival following acute myocardial infarction in the Department of Veterans Affairs. 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Jama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271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(15), 1175-1180.</a:t>
            </a:r>
            <a:r>
              <a:rPr lang="en-US" sz="24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  <a:hlinkClick r:id="rId2"/>
              </a:rPr>
              <a:t>://docs.google.com/document/d/1ObU4jLlPAp5cSe_H-FjSwgVRZ3p8r_aXNFYs-kH2uVA/edit?usp=sharing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80161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</TotalTime>
  <Words>217</Words>
  <Application>Microsoft Office PowerPoint</Application>
  <PresentationFormat>Custom</PresentationFormat>
  <Paragraphs>23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Facet</vt:lpstr>
      <vt:lpstr>The United States Department of Veterans Affairs.</vt:lpstr>
      <vt:lpstr>The Mission, Vision &amp; Values.</vt:lpstr>
      <vt:lpstr>The Services </vt:lpstr>
      <vt:lpstr>The Clientele &amp; Stakeholders </vt:lpstr>
      <vt:lpstr>Reference.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United States Department of Veterans Affairs.</dc:title>
  <dc:creator>user</dc:creator>
  <cp:lastModifiedBy>ADM</cp:lastModifiedBy>
  <cp:revision>5</cp:revision>
  <dcterms:created xsi:type="dcterms:W3CDTF">2018-05-09T18:03:10Z</dcterms:created>
  <dcterms:modified xsi:type="dcterms:W3CDTF">2018-05-09T18:46:32Z</dcterms:modified>
</cp:coreProperties>
</file>